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1" r:id="rId12"/>
    <p:sldId id="292" r:id="rId13"/>
    <p:sldId id="293" r:id="rId14"/>
    <p:sldId id="324" r:id="rId15"/>
    <p:sldId id="294" r:id="rId16"/>
    <p:sldId id="295" r:id="rId17"/>
    <p:sldId id="296" r:id="rId18"/>
    <p:sldId id="297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10" r:id="rId38"/>
    <p:sldId id="321" r:id="rId39"/>
    <p:sldId id="311" r:id="rId40"/>
    <p:sldId id="312" r:id="rId41"/>
    <p:sldId id="268" r:id="rId42"/>
    <p:sldId id="323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24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95CCD-DCB4-5F4C-BA35-AD7256095865}" type="datetimeFigureOut">
              <a:rPr lang="en-US" smtClean="0"/>
              <a:t>11.02.2015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EE1B-5DDF-AD44-A07B-A599182BE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80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95CCD-DCB4-5F4C-BA35-AD7256095865}" type="datetimeFigureOut">
              <a:rPr lang="en-US" smtClean="0"/>
              <a:t>11.02.2015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EE1B-5DDF-AD44-A07B-A599182BE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36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95CCD-DCB4-5F4C-BA35-AD7256095865}" type="datetimeFigureOut">
              <a:rPr lang="en-US" smtClean="0"/>
              <a:t>11.02.2015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EE1B-5DDF-AD44-A07B-A599182BE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4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95CCD-DCB4-5F4C-BA35-AD7256095865}" type="datetimeFigureOut">
              <a:rPr lang="en-US" smtClean="0"/>
              <a:t>11.02.2015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EE1B-5DDF-AD44-A07B-A599182BE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96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95CCD-DCB4-5F4C-BA35-AD7256095865}" type="datetimeFigureOut">
              <a:rPr lang="en-US" smtClean="0"/>
              <a:t>11.02.2015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EE1B-5DDF-AD44-A07B-A599182BE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99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95CCD-DCB4-5F4C-BA35-AD7256095865}" type="datetimeFigureOut">
              <a:rPr lang="en-US" smtClean="0"/>
              <a:t>11.02.2015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EE1B-5DDF-AD44-A07B-A599182BE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4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95CCD-DCB4-5F4C-BA35-AD7256095865}" type="datetimeFigureOut">
              <a:rPr lang="en-US" smtClean="0"/>
              <a:t>11.02.2015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EE1B-5DDF-AD44-A07B-A599182BE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5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95CCD-DCB4-5F4C-BA35-AD7256095865}" type="datetimeFigureOut">
              <a:rPr lang="en-US" smtClean="0"/>
              <a:t>11.02.2015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EE1B-5DDF-AD44-A07B-A599182BE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24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95CCD-DCB4-5F4C-BA35-AD7256095865}" type="datetimeFigureOut">
              <a:rPr lang="en-US" smtClean="0"/>
              <a:t>11.02.2015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EE1B-5DDF-AD44-A07B-A599182BE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9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95CCD-DCB4-5F4C-BA35-AD7256095865}" type="datetimeFigureOut">
              <a:rPr lang="en-US" smtClean="0"/>
              <a:t>11.02.2015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EE1B-5DDF-AD44-A07B-A599182BE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7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95CCD-DCB4-5F4C-BA35-AD7256095865}" type="datetimeFigureOut">
              <a:rPr lang="en-US" smtClean="0"/>
              <a:t>11.02.2015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EE1B-5DDF-AD44-A07B-A599182BE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8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95CCD-DCB4-5F4C-BA35-AD7256095865}" type="datetimeFigureOut">
              <a:rPr lang="en-US" smtClean="0"/>
              <a:t>11.02.2015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EEE1B-5DDF-AD44-A07B-A599182BE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9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Dr. </a:t>
            </a:r>
            <a:r>
              <a:rPr lang="en-US" b="1" dirty="0" err="1" smtClean="0"/>
              <a:t>Serap</a:t>
            </a:r>
            <a:r>
              <a:rPr lang="en-US" b="1" dirty="0" smtClean="0"/>
              <a:t> </a:t>
            </a:r>
            <a:r>
              <a:rPr lang="en-US" b="1" dirty="0" err="1" smtClean="0"/>
              <a:t>Ulusam</a:t>
            </a:r>
            <a:r>
              <a:rPr lang="en-US" b="1" dirty="0" smtClean="0"/>
              <a:t> </a:t>
            </a:r>
            <a:r>
              <a:rPr lang="en-US" b="1" dirty="0" err="1" smtClean="0"/>
              <a:t>Seçkiner</a:t>
            </a:r>
            <a:endParaRPr lang="en-US" b="1" dirty="0" smtClean="0"/>
          </a:p>
          <a:p>
            <a:r>
              <a:rPr lang="en-US" b="1" dirty="0" smtClean="0"/>
              <a:t>Spring 2014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2130425"/>
            <a:ext cx="72390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36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42" y="429050"/>
            <a:ext cx="9144000" cy="28863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338" y="3501957"/>
            <a:ext cx="8159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Dormitory design</a:t>
            </a:r>
          </a:p>
          <a:p>
            <a:r>
              <a:rPr lang="en-US" dirty="0" smtClean="0"/>
              <a:t>Cafe service design</a:t>
            </a:r>
          </a:p>
          <a:p>
            <a:r>
              <a:rPr lang="en-US" dirty="0" smtClean="0"/>
              <a:t>Carpet factory </a:t>
            </a:r>
            <a:r>
              <a:rPr lang="en-US" dirty="0" smtClean="0"/>
              <a:t>design</a:t>
            </a:r>
          </a:p>
          <a:p>
            <a:r>
              <a:rPr lang="en-US" dirty="0" smtClean="0"/>
              <a:t>Facility design</a:t>
            </a:r>
          </a:p>
          <a:p>
            <a:r>
              <a:rPr lang="en-US" dirty="0" smtClean="0"/>
              <a:t>Service management design</a:t>
            </a:r>
          </a:p>
          <a:p>
            <a:r>
              <a:rPr lang="en-US" dirty="0" smtClean="0"/>
              <a:t>…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9008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"/>
            <a:ext cx="9144000" cy="655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87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0"/>
            <a:ext cx="9144000" cy="583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08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633"/>
            <a:ext cx="9144000" cy="62870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454" y="4182837"/>
            <a:ext cx="22987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11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070" y="1892427"/>
            <a:ext cx="7654965" cy="300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32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577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11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"/>
            <a:ext cx="9144000" cy="657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11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"/>
            <a:ext cx="9144000" cy="656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11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00"/>
            <a:ext cx="9144000" cy="643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11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6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11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0463" b="10463"/>
          <a:stretch>
            <a:fillRect/>
          </a:stretch>
        </p:blipFill>
        <p:spPr>
          <a:xfrm>
            <a:off x="457200" y="1417638"/>
            <a:ext cx="8229600" cy="452596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78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90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00"/>
            <a:ext cx="9144000" cy="643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11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6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11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9144000" cy="658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11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"/>
            <a:ext cx="9144000" cy="648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11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0"/>
            <a:ext cx="81403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11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7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11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6600"/>
            <a:ext cx="9144000" cy="536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11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9300"/>
            <a:ext cx="9144000" cy="535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11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800"/>
            <a:ext cx="9144000" cy="572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11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5200"/>
            <a:ext cx="9144000" cy="491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59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100"/>
            <a:ext cx="9144000" cy="626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25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"/>
            <a:ext cx="9144000" cy="667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592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593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592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600"/>
            <a:ext cx="9144000" cy="612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592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700"/>
            <a:ext cx="9144000" cy="607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592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679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592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00"/>
            <a:ext cx="9144000" cy="584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59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0"/>
            <a:ext cx="9144000" cy="632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592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00"/>
            <a:ext cx="9144000" cy="644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115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00"/>
            <a:ext cx="9144000" cy="642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592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00"/>
            <a:ext cx="9144000" cy="643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11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900"/>
            <a:ext cx="9144000" cy="641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720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400"/>
            <a:ext cx="9144000" cy="628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115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632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064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317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03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00"/>
            <a:ext cx="9144000" cy="643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1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6692" r="6692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4638"/>
            <a:ext cx="59944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11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39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35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9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21" y="95020"/>
            <a:ext cx="9144000" cy="2779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46" y="3144051"/>
            <a:ext cx="8464054" cy="2000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44431" y="5482763"/>
            <a:ext cx="642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“IE228_SubeX_GrupX_ReportZ”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097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24</Words>
  <Application>Microsoft Macintosh PowerPoint</Application>
  <PresentationFormat>On-screen Show (4:3)</PresentationFormat>
  <Paragraphs>9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GAZİANTEP ÜNİVERSİTESİ</dc:creator>
  <cp:lastModifiedBy>GAZİANTEP ÜNİVERSİTESİ</cp:lastModifiedBy>
  <cp:revision>29</cp:revision>
  <dcterms:created xsi:type="dcterms:W3CDTF">2014-02-10T07:42:02Z</dcterms:created>
  <dcterms:modified xsi:type="dcterms:W3CDTF">2015-02-11T14:05:15Z</dcterms:modified>
</cp:coreProperties>
</file>